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sldIdLst>
    <p:sldId id="259" r:id="rId5"/>
    <p:sldId id="264" r:id="rId6"/>
    <p:sldId id="260" r:id="rId7"/>
  </p:sldIdLst>
  <p:sldSz cx="13030200" cy="6483350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825">
          <p15:clr>
            <a:srgbClr val="A4A3A4"/>
          </p15:clr>
        </p15:guide>
        <p15:guide id="2" pos="41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115" d="100"/>
          <a:sy n="115" d="100"/>
        </p:scale>
        <p:origin x="56" y="84"/>
      </p:cViewPr>
      <p:guideLst>
        <p:guide orient="horz" pos="3825"/>
        <p:guide pos="410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media/image1.jp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977265" y="2014041"/>
            <a:ext cx="11075670" cy="1389718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954530" y="3673898"/>
            <a:ext cx="9121140" cy="165685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91548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05415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13462278" y="246127"/>
            <a:ext cx="4178260" cy="5228702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927497" y="246127"/>
            <a:ext cx="12317612" cy="5228702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975080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330489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029296" y="4166153"/>
            <a:ext cx="11075670" cy="128766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1029296" y="2747921"/>
            <a:ext cx="11075670" cy="1418232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680440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927497" y="1430240"/>
            <a:ext cx="8247936" cy="4044589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9392603" y="1430240"/>
            <a:ext cx="8247936" cy="4044589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41537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51510" y="259635"/>
            <a:ext cx="11727180" cy="1080558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51510" y="1451250"/>
            <a:ext cx="5757268" cy="6048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51510" y="2056062"/>
            <a:ext cx="5757268" cy="373543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619162" y="1451250"/>
            <a:ext cx="5759529" cy="6048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619162" y="2056062"/>
            <a:ext cx="5759529" cy="373543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52842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50323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45192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651511" y="258133"/>
            <a:ext cx="4286846" cy="109856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094446" y="258134"/>
            <a:ext cx="7284244" cy="55333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651511" y="1356701"/>
            <a:ext cx="4286846" cy="443479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222264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554010" y="4538345"/>
            <a:ext cx="7818120" cy="53577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2554010" y="579299"/>
            <a:ext cx="7818120" cy="389001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2554010" y="5074122"/>
            <a:ext cx="7818120" cy="76089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627630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651510" y="259635"/>
            <a:ext cx="11727180" cy="108055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651510" y="1512782"/>
            <a:ext cx="11727180" cy="427871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651510" y="6009106"/>
            <a:ext cx="3040380" cy="3451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87F524-3816-A745-8816-DE9BC0ABCBE1}" type="datetimeFigureOut">
              <a:rPr lang="fr-FR" smtClean="0"/>
              <a:t>08/04/2021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451985" y="6009106"/>
            <a:ext cx="4126230" cy="3451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9338310" y="6009106"/>
            <a:ext cx="3040380" cy="3451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B49EE2-6635-5E41-9E6B-9951C5BE07C6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634193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Image 15" descr="Twitter NEB conf_empty_1 copy 2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37856"/>
            <a:ext cx="13030200" cy="6521206"/>
          </a:xfrm>
          <a:prstGeom prst="rect">
            <a:avLst/>
          </a:prstGeom>
        </p:spPr>
      </p:pic>
      <p:sp>
        <p:nvSpPr>
          <p:cNvPr id="20" name="ZoneTexte 19"/>
          <p:cNvSpPr txBox="1"/>
          <p:nvPr/>
        </p:nvSpPr>
        <p:spPr>
          <a:xfrm>
            <a:off x="3690365" y="-1374747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fr-FR" dirty="0"/>
          </a:p>
        </p:txBody>
      </p:sp>
      <p:sp>
        <p:nvSpPr>
          <p:cNvPr id="21" name="ZoneTexte 20"/>
          <p:cNvSpPr txBox="1"/>
          <p:nvPr/>
        </p:nvSpPr>
        <p:spPr>
          <a:xfrm>
            <a:off x="3705306" y="-2077063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fr-FR" dirty="0"/>
          </a:p>
        </p:txBody>
      </p:sp>
      <p:sp>
        <p:nvSpPr>
          <p:cNvPr id="9" name="Rectangle 8"/>
          <p:cNvSpPr/>
          <p:nvPr/>
        </p:nvSpPr>
        <p:spPr>
          <a:xfrm>
            <a:off x="4849807" y="1174960"/>
            <a:ext cx="4118435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22-23 April 2021</a:t>
            </a:r>
            <a:endParaRPr lang="fr-FR" sz="3600" dirty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4849807" y="2974956"/>
            <a:ext cx="8180393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40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#</a:t>
            </a:r>
            <a:r>
              <a:rPr lang="fr-FR" sz="4000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NewEuropeanBauhaus</a:t>
            </a:r>
            <a:r>
              <a:rPr lang="fr-FR" sz="40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4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Bold"/>
              </a:rPr>
              <a:t>CONFERENCE</a:t>
            </a:r>
            <a:endParaRPr lang="fr-FR" sz="4400" dirty="0">
              <a:latin typeface="Verdana" panose="020B0604030504040204" pitchFamily="34" charset="0"/>
              <a:ea typeface="Verdana" panose="020B0604030504040204" pitchFamily="34" charset="0"/>
              <a:cs typeface="ECSquareSansPro-Bold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4849807" y="2256579"/>
            <a:ext cx="817781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4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beautiful</a:t>
            </a:r>
            <a:r>
              <a:rPr lang="fr-FR" sz="24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2400" dirty="0">
                <a:solidFill>
                  <a:srgbClr val="AFE2F5"/>
                </a:solidFill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|</a:t>
            </a:r>
            <a:r>
              <a:rPr lang="fr-FR" sz="24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24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sustainable</a:t>
            </a:r>
            <a:r>
              <a:rPr lang="fr-FR" sz="2400" dirty="0">
                <a:solidFill>
                  <a:srgbClr val="AFE2F5"/>
                </a:solidFill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| </a:t>
            </a:r>
            <a:r>
              <a:rPr lang="fr-FR" sz="24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together</a:t>
            </a:r>
            <a:endParaRPr lang="fr-FR" sz="2400" dirty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597630" y="2224514"/>
            <a:ext cx="2958268" cy="14465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4400" i="1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Register</a:t>
            </a:r>
            <a:endParaRPr lang="fr-FR" sz="4400" i="1" dirty="0" smtClean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  <a:p>
            <a:r>
              <a:rPr lang="fr-FR" sz="4400" i="1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now</a:t>
            </a:r>
            <a:r>
              <a:rPr lang="fr-FR" sz="4400" i="1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!</a:t>
            </a:r>
            <a:endParaRPr lang="fr-FR" sz="4800" i="1" dirty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</p:txBody>
      </p:sp>
    </p:spTree>
    <p:extLst>
      <p:ext uri="{BB962C8B-B14F-4D97-AF65-F5344CB8AC3E}">
        <p14:creationId xmlns:p14="http://schemas.microsoft.com/office/powerpoint/2010/main" val="30898434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 1" descr="Twitter NEB conf_empty_1 copy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37856"/>
            <a:ext cx="13030200" cy="6521206"/>
          </a:xfrm>
          <a:prstGeom prst="rect">
            <a:avLst/>
          </a:prstGeom>
        </p:spPr>
      </p:pic>
      <p:sp>
        <p:nvSpPr>
          <p:cNvPr id="6" name="Rectangle 5"/>
          <p:cNvSpPr/>
          <p:nvPr/>
        </p:nvSpPr>
        <p:spPr>
          <a:xfrm>
            <a:off x="3742327" y="1070473"/>
            <a:ext cx="4118435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6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22-23 April 2021</a:t>
            </a:r>
            <a:endParaRPr lang="fr-FR" sz="3600" dirty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742327" y="2932910"/>
            <a:ext cx="8180393" cy="15081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44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#</a:t>
            </a:r>
            <a:r>
              <a:rPr lang="fr-FR" sz="4400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NewEuropeanBauhaus</a:t>
            </a:r>
            <a:r>
              <a:rPr lang="fr-FR" sz="44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8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Bold"/>
              </a:rPr>
              <a:t>CONFERENCE</a:t>
            </a:r>
            <a:endParaRPr lang="fr-FR" sz="4800" dirty="0">
              <a:latin typeface="Verdana" panose="020B0604030504040204" pitchFamily="34" charset="0"/>
              <a:ea typeface="Verdana" panose="020B0604030504040204" pitchFamily="34" charset="0"/>
              <a:cs typeface="ECSquareSansPro-Bold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3742327" y="2152092"/>
            <a:ext cx="817781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4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beautiful</a:t>
            </a:r>
            <a:r>
              <a:rPr lang="fr-FR" sz="24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2400" dirty="0">
                <a:solidFill>
                  <a:srgbClr val="AFE2F5"/>
                </a:solidFill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|</a:t>
            </a:r>
            <a:r>
              <a:rPr lang="fr-FR" sz="24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24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sustainable</a:t>
            </a:r>
            <a:r>
              <a:rPr lang="fr-FR" sz="2400" dirty="0">
                <a:solidFill>
                  <a:srgbClr val="AFE2F5"/>
                </a:solidFill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| </a:t>
            </a:r>
            <a:r>
              <a:rPr lang="fr-FR" sz="24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together</a:t>
            </a:r>
            <a:endParaRPr lang="fr-FR" sz="2400" dirty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</p:txBody>
      </p:sp>
    </p:spTree>
    <p:extLst>
      <p:ext uri="{BB962C8B-B14F-4D97-AF65-F5344CB8AC3E}">
        <p14:creationId xmlns:p14="http://schemas.microsoft.com/office/powerpoint/2010/main" val="18365171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Image 11" descr="Twitter NEB conf_empty-04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-37856"/>
            <a:ext cx="13030200" cy="6521206"/>
          </a:xfrm>
          <a:prstGeom prst="rect">
            <a:avLst/>
          </a:prstGeom>
        </p:spPr>
      </p:pic>
      <p:sp>
        <p:nvSpPr>
          <p:cNvPr id="21" name="Rectangle 20"/>
          <p:cNvSpPr/>
          <p:nvPr/>
        </p:nvSpPr>
        <p:spPr>
          <a:xfrm>
            <a:off x="462452" y="2231721"/>
            <a:ext cx="3599702" cy="598855"/>
          </a:xfrm>
          <a:prstGeom prst="rect">
            <a:avLst/>
          </a:prstGeom>
          <a:solidFill>
            <a:srgbClr val="AFE2F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" name="Rectangle 21"/>
          <p:cNvSpPr/>
          <p:nvPr/>
        </p:nvSpPr>
        <p:spPr>
          <a:xfrm>
            <a:off x="5760166" y="2231721"/>
            <a:ext cx="2680023" cy="598855"/>
          </a:xfrm>
          <a:prstGeom prst="rect">
            <a:avLst/>
          </a:prstGeom>
          <a:solidFill>
            <a:srgbClr val="AFE2F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Rectangle 12"/>
          <p:cNvSpPr/>
          <p:nvPr/>
        </p:nvSpPr>
        <p:spPr>
          <a:xfrm>
            <a:off x="734479" y="9009771"/>
            <a:ext cx="11315092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sz="4800" dirty="0" err="1">
                <a:latin typeface="ECSquareSansPro-Regular"/>
                <a:cs typeface="ECSquareSansPro-Regular"/>
              </a:rPr>
              <a:t>europa.eu</a:t>
            </a:r>
            <a:r>
              <a:rPr lang="fr-FR" sz="4800" dirty="0">
                <a:latin typeface="ECSquareSansPro-Regular"/>
                <a:cs typeface="ECSquareSansPro-Regular"/>
              </a:rPr>
              <a:t>/new-</a:t>
            </a:r>
            <a:r>
              <a:rPr lang="fr-FR" sz="4800" dirty="0" err="1">
                <a:latin typeface="ECSquareSansPro-Regular"/>
                <a:cs typeface="ECSquareSansPro-Regular"/>
              </a:rPr>
              <a:t>european</a:t>
            </a:r>
            <a:r>
              <a:rPr lang="fr-FR" sz="4800" dirty="0">
                <a:latin typeface="ECSquareSansPro-Regular"/>
                <a:cs typeface="ECSquareSansPro-Regular"/>
              </a:rPr>
              <a:t>-</a:t>
            </a:r>
            <a:r>
              <a:rPr lang="fr-FR" sz="4800" dirty="0" err="1">
                <a:latin typeface="ECSquareSansPro-Regular"/>
                <a:cs typeface="ECSquareSansPro-Regular"/>
              </a:rPr>
              <a:t>bauhaus</a:t>
            </a:r>
            <a:r>
              <a:rPr lang="fr-FR" sz="4800" dirty="0">
                <a:latin typeface="ECSquareSansPro-Regular"/>
                <a:cs typeface="ECSquareSansPro-Regular"/>
              </a:rPr>
              <a:t>/</a:t>
            </a:r>
            <a:r>
              <a:rPr lang="fr-FR" sz="4800" dirty="0" err="1">
                <a:latin typeface="ECSquareSansPro-Regular"/>
                <a:cs typeface="ECSquareSansPro-Regular"/>
              </a:rPr>
              <a:t>conference</a:t>
            </a:r>
            <a:endParaRPr lang="fr-FR" sz="4800" dirty="0">
              <a:latin typeface="ECSquareSansPro-Regular"/>
              <a:cs typeface="ECSquareSansPro-Regular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886879" y="9162171"/>
            <a:ext cx="11315092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sz="4800" dirty="0" err="1">
                <a:latin typeface="ECSquareSansPro-Regular"/>
                <a:cs typeface="ECSquareSansPro-Regular"/>
              </a:rPr>
              <a:t>europa.eu</a:t>
            </a:r>
            <a:r>
              <a:rPr lang="fr-FR" sz="4800" dirty="0">
                <a:latin typeface="ECSquareSansPro-Regular"/>
                <a:cs typeface="ECSquareSansPro-Regular"/>
              </a:rPr>
              <a:t>/new-</a:t>
            </a:r>
            <a:r>
              <a:rPr lang="fr-FR" sz="4800" dirty="0" err="1">
                <a:latin typeface="ECSquareSansPro-Regular"/>
                <a:cs typeface="ECSquareSansPro-Regular"/>
              </a:rPr>
              <a:t>european</a:t>
            </a:r>
            <a:r>
              <a:rPr lang="fr-FR" sz="4800" dirty="0">
                <a:latin typeface="ECSquareSansPro-Regular"/>
                <a:cs typeface="ECSquareSansPro-Regular"/>
              </a:rPr>
              <a:t>-</a:t>
            </a:r>
            <a:r>
              <a:rPr lang="fr-FR" sz="4800" dirty="0" err="1">
                <a:latin typeface="ECSquareSansPro-Regular"/>
                <a:cs typeface="ECSquareSansPro-Regular"/>
              </a:rPr>
              <a:t>bauhaus</a:t>
            </a:r>
            <a:r>
              <a:rPr lang="fr-FR" sz="4800" dirty="0">
                <a:latin typeface="ECSquareSansPro-Regular"/>
                <a:cs typeface="ECSquareSansPro-Regular"/>
              </a:rPr>
              <a:t>/</a:t>
            </a:r>
            <a:r>
              <a:rPr lang="fr-FR" sz="4800" dirty="0" err="1">
                <a:latin typeface="ECSquareSansPro-Regular"/>
                <a:cs typeface="ECSquareSansPro-Regular"/>
              </a:rPr>
              <a:t>conference</a:t>
            </a:r>
            <a:endParaRPr lang="fr-FR" sz="4800" dirty="0">
              <a:latin typeface="ECSquareSansPro-Regular"/>
              <a:cs typeface="ECSquareSansPro-Regular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1039279" y="9314571"/>
            <a:ext cx="11315092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sz="4800" dirty="0" err="1">
                <a:latin typeface="ECSquareSansPro-Regular"/>
                <a:cs typeface="ECSquareSansPro-Regular"/>
              </a:rPr>
              <a:t>europa.eu</a:t>
            </a:r>
            <a:r>
              <a:rPr lang="fr-FR" sz="4800" dirty="0">
                <a:latin typeface="ECSquareSansPro-Regular"/>
                <a:cs typeface="ECSquareSansPro-Regular"/>
              </a:rPr>
              <a:t>/new-</a:t>
            </a:r>
            <a:r>
              <a:rPr lang="fr-FR" sz="4800" dirty="0" err="1">
                <a:latin typeface="ECSquareSansPro-Regular"/>
                <a:cs typeface="ECSquareSansPro-Regular"/>
              </a:rPr>
              <a:t>european</a:t>
            </a:r>
            <a:r>
              <a:rPr lang="fr-FR" sz="4800" dirty="0">
                <a:latin typeface="ECSquareSansPro-Regular"/>
                <a:cs typeface="ECSquareSansPro-Regular"/>
              </a:rPr>
              <a:t>-</a:t>
            </a:r>
            <a:r>
              <a:rPr lang="fr-FR" sz="4800" dirty="0" err="1">
                <a:latin typeface="ECSquareSansPro-Regular"/>
                <a:cs typeface="ECSquareSansPro-Regular"/>
              </a:rPr>
              <a:t>bauhaus</a:t>
            </a:r>
            <a:r>
              <a:rPr lang="fr-FR" sz="4800" dirty="0">
                <a:latin typeface="ECSquareSansPro-Regular"/>
                <a:cs typeface="ECSquareSansPro-Regular"/>
              </a:rPr>
              <a:t>/</a:t>
            </a:r>
            <a:r>
              <a:rPr lang="fr-FR" sz="4800" dirty="0" err="1">
                <a:latin typeface="ECSquareSansPro-Regular"/>
                <a:cs typeface="ECSquareSansPro-Regular"/>
              </a:rPr>
              <a:t>conference</a:t>
            </a:r>
            <a:endParaRPr lang="fr-FR" sz="4800" dirty="0">
              <a:latin typeface="ECSquareSansPro-Regular"/>
              <a:cs typeface="ECSquareSansPro-Regular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7501184" y="1477638"/>
            <a:ext cx="2767805" cy="598855"/>
          </a:xfrm>
          <a:prstGeom prst="rect">
            <a:avLst/>
          </a:prstGeom>
          <a:solidFill>
            <a:srgbClr val="AFE2F5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0" name="Rectangle 19"/>
          <p:cNvSpPr/>
          <p:nvPr/>
        </p:nvSpPr>
        <p:spPr>
          <a:xfrm>
            <a:off x="537867" y="4455887"/>
            <a:ext cx="1190614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3600" kern="12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europa.eu</a:t>
            </a:r>
            <a:r>
              <a:rPr lang="fr-FR" sz="3600" kern="1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/new-</a:t>
            </a:r>
            <a:r>
              <a:rPr lang="fr-FR" sz="3600" kern="12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european</a:t>
            </a:r>
            <a:r>
              <a:rPr lang="fr-FR" sz="3600" kern="1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-</a:t>
            </a:r>
            <a:r>
              <a:rPr lang="fr-FR" sz="3600" kern="12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bauhaus</a:t>
            </a:r>
            <a:r>
              <a:rPr lang="fr-FR" sz="3600" kern="12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/</a:t>
            </a:r>
            <a:r>
              <a:rPr lang="fr-FR" sz="3600" kern="12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conference</a:t>
            </a:r>
            <a:endParaRPr lang="fr-FR" sz="3600" kern="1200" dirty="0">
              <a:latin typeface="Verdana" panose="020B0604030504040204" pitchFamily="34" charset="0"/>
              <a:ea typeface="Verdana" panose="020B0604030504040204" pitchFamily="34" charset="0"/>
              <a:cs typeface="ECSquareSansPro-Regular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442680" y="516710"/>
            <a:ext cx="11967540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48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How </a:t>
            </a:r>
            <a:r>
              <a:rPr lang="fr-FR" sz="48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can</a:t>
            </a:r>
            <a:r>
              <a:rPr lang="fr-FR" sz="48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8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we</a:t>
            </a:r>
            <a:r>
              <a:rPr lang="fr-FR" sz="48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8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make</a:t>
            </a:r>
            <a:r>
              <a:rPr lang="fr-FR" sz="48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800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our</a:t>
            </a:r>
            <a:r>
              <a:rPr lang="fr-FR" sz="48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8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Bold"/>
              </a:rPr>
              <a:t>living</a:t>
            </a:r>
            <a:r>
              <a:rPr lang="fr-FR" sz="48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8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spaces</a:t>
            </a:r>
            <a:r>
              <a:rPr lang="fr-FR" sz="48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</a:t>
            </a:r>
            <a:r>
              <a:rPr lang="fr-FR" sz="48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and </a:t>
            </a:r>
            <a:r>
              <a:rPr lang="fr-FR" sz="4800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experiences</a:t>
            </a:r>
            <a:r>
              <a:rPr lang="fr-FR" sz="48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 more </a:t>
            </a:r>
            <a:r>
              <a:rPr lang="fr-FR" sz="4800" dirty="0" err="1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beautiful</a:t>
            </a:r>
            <a:r>
              <a:rPr lang="fr-FR" sz="48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, </a:t>
            </a:r>
            <a:r>
              <a:rPr lang="fr-FR" sz="4800" dirty="0" err="1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sustainable</a:t>
            </a:r>
            <a:r>
              <a:rPr lang="fr-FR" sz="4800" dirty="0" smtClean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, and </a:t>
            </a:r>
            <a:r>
              <a:rPr lang="fr-FR" sz="4800" dirty="0">
                <a:latin typeface="Verdana" panose="020B0604030504040204" pitchFamily="34" charset="0"/>
                <a:ea typeface="Verdana" panose="020B0604030504040204" pitchFamily="34" charset="0"/>
                <a:cs typeface="ECSquareSansPro-Regular"/>
              </a:rPr>
              <a:t>inclusive?</a:t>
            </a:r>
          </a:p>
        </p:txBody>
      </p:sp>
    </p:spTree>
    <p:extLst>
      <p:ext uri="{BB962C8B-B14F-4D97-AF65-F5344CB8AC3E}">
        <p14:creationId xmlns:p14="http://schemas.microsoft.com/office/powerpoint/2010/main" val="1250450221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2094E9F29D6C04F85860C631ABC812A" ma:contentTypeVersion="12" ma:contentTypeDescription="Create a new document." ma:contentTypeScope="" ma:versionID="7a18746a3ebdf4c6555125538ca9ee44">
  <xsd:schema xmlns:xsd="http://www.w3.org/2001/XMLSchema" xmlns:xs="http://www.w3.org/2001/XMLSchema" xmlns:p="http://schemas.microsoft.com/office/2006/metadata/properties" xmlns:ns2="1700ab43-7395-48ff-866c-657c86ba7f4e" xmlns:ns3="e6c3bc29-9e11-4027-900b-c73633d7928a" targetNamespace="http://schemas.microsoft.com/office/2006/metadata/properties" ma:root="true" ma:fieldsID="e3932d604ee287a8b97e5254781a2b72" ns2:_="" ns3:_="">
    <xsd:import namespace="1700ab43-7395-48ff-866c-657c86ba7f4e"/>
    <xsd:import namespace="e6c3bc29-9e11-4027-900b-c73633d7928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700ab43-7395-48ff-866c-657c86ba7f4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6c3bc29-9e11-4027-900b-c73633d7928a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6716A924-A939-4BD5-AE98-42D8FD78FD73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33B0AD4-C1CB-44F3-8AC1-850282A5852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700ab43-7395-48ff-866c-657c86ba7f4e"/>
    <ds:schemaRef ds:uri="e6c3bc29-9e11-4027-900b-c73633d7928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1E906755-EF5F-4299-984A-7D823DC3D3B9}">
  <ds:schemaRefs>
    <ds:schemaRef ds:uri="http://schemas.microsoft.com/office/2006/documentManagement/types"/>
    <ds:schemaRef ds:uri="e6c3bc29-9e11-4027-900b-c73633d7928a"/>
    <ds:schemaRef ds:uri="http://purl.org/dc/elements/1.1/"/>
    <ds:schemaRef ds:uri="http://schemas.microsoft.com/office/2006/metadata/properties"/>
    <ds:schemaRef ds:uri="http://schemas.openxmlformats.org/package/2006/metadata/core-properties"/>
    <ds:schemaRef ds:uri="http://purl.org/dc/terms/"/>
    <ds:schemaRef ds:uri="http://schemas.microsoft.com/office/infopath/2007/PartnerControls"/>
    <ds:schemaRef ds:uri="1700ab43-7395-48ff-866c-657c86ba7f4e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1856</TotalTime>
  <Words>46</Words>
  <Application>Microsoft Office PowerPoint</Application>
  <PresentationFormat>Custom</PresentationFormat>
  <Paragraphs>13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9" baseType="lpstr">
      <vt:lpstr>Arial</vt:lpstr>
      <vt:lpstr>Calibri</vt:lpstr>
      <vt:lpstr>ECSquareSansPro-Bold</vt:lpstr>
      <vt:lpstr>ECSquareSansPro-Regular</vt:lpstr>
      <vt:lpstr>Verdana</vt:lpstr>
      <vt:lpstr>Thème Office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Utilisateur de la version d'évaluation de Office 2004</dc:creator>
  <cp:lastModifiedBy>MANTZANA Kassiani (JRC)</cp:lastModifiedBy>
  <cp:revision>21</cp:revision>
  <dcterms:created xsi:type="dcterms:W3CDTF">2021-03-26T09:06:22Z</dcterms:created>
  <dcterms:modified xsi:type="dcterms:W3CDTF">2021-04-08T08:52:17Z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0x01010062094E9F29D6C04F85860C631ABC812A</vt:lpwstr>
  </property>
</Properties>
</file>

<file path=docProps/thumbnail.jpeg>
</file>